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2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250780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1486059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2315511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3582995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2636365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672018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381460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274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110907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3594312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5207464-89F3-459C-A6B8-B412CDC923F6}" type="datetimeFigureOut">
              <a:rPr kumimoji="1" lang="ja-JP" altLang="en-US" smtClean="0"/>
              <a:t>2017/4/4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3712339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07464-89F3-459C-A6B8-B412CDC923F6}" type="datetimeFigureOut">
              <a:rPr kumimoji="1" lang="ja-JP" altLang="en-US" smtClean="0"/>
              <a:t>2017/4/4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7CE58-5682-4EE6-BE33-932EA318A489}" type="slidenum">
              <a:rPr kumimoji="1" lang="ja-JP" altLang="en-US" smtClean="0"/>
              <a:t>‹#›</a:t>
            </a:fld>
            <a:endParaRPr kumimoji="1" lang="ja-JP" altLang="en-US"/>
          </a:p>
        </p:txBody>
      </p:sp>
    </p:spTree>
    <p:extLst>
      <p:ext uri="{BB962C8B-B14F-4D97-AF65-F5344CB8AC3E}">
        <p14:creationId xmlns:p14="http://schemas.microsoft.com/office/powerpoint/2010/main" val="3951103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F:\MyPaper\FB_ToM_addendum\fig\fig1.png"/>
          <p:cNvPicPr/>
          <p:nvPr/>
        </p:nvPicPr>
        <p:blipFill>
          <a:blip r:embed="rId2">
            <a:extLst>
              <a:ext uri="{28A0092B-C50C-407E-A947-70E740481C1C}">
                <a14:useLocalDpi xmlns:a14="http://schemas.microsoft.com/office/drawing/2010/main" val="0"/>
              </a:ext>
            </a:extLst>
          </a:blip>
          <a:srcRect/>
          <a:stretch>
            <a:fillRect/>
          </a:stretch>
        </p:blipFill>
        <p:spPr bwMode="auto">
          <a:xfrm>
            <a:off x="715108" y="646331"/>
            <a:ext cx="7291754" cy="4149970"/>
          </a:xfrm>
          <a:prstGeom prst="rect">
            <a:avLst/>
          </a:prstGeom>
          <a:noFill/>
          <a:ln>
            <a:noFill/>
          </a:ln>
        </p:spPr>
      </p:pic>
      <p:sp>
        <p:nvSpPr>
          <p:cNvPr id="5" name="テキスト ボックス 4"/>
          <p:cNvSpPr txBox="1"/>
          <p:nvPr/>
        </p:nvSpPr>
        <p:spPr>
          <a:xfrm>
            <a:off x="0" y="0"/>
            <a:ext cx="9144000" cy="646331"/>
          </a:xfrm>
          <a:prstGeom prst="rect">
            <a:avLst/>
          </a:prstGeom>
          <a:noFill/>
        </p:spPr>
        <p:txBody>
          <a:bodyPr wrap="square" rtlCol="0">
            <a:spAutoFit/>
          </a:bodyPr>
          <a:lstStyle/>
          <a:p>
            <a:r>
              <a:rPr lang="en-US" altLang="ja-JP" dirty="0" err="1"/>
              <a:t>Krupenye</a:t>
            </a:r>
            <a:r>
              <a:rPr lang="en-US" altLang="ja-JP" dirty="0"/>
              <a:t>, C., Kano, F., Hirata, S., Call, J., &amp; </a:t>
            </a:r>
            <a:r>
              <a:rPr lang="en-US" altLang="ja-JP" dirty="0" err="1"/>
              <a:t>Tomasello</a:t>
            </a:r>
            <a:r>
              <a:rPr lang="en-US" altLang="ja-JP" dirty="0"/>
              <a:t>, M. (2016). Great apes anticipate that other individuals will act according to false beliefs. Science, 354(6308), </a:t>
            </a:r>
            <a:r>
              <a:rPr lang="en-US" altLang="ja-JP" dirty="0" smtClean="0"/>
              <a:t>110-114.</a:t>
            </a:r>
            <a:endParaRPr kumimoji="1" lang="ja-JP" altLang="en-US" dirty="0"/>
          </a:p>
        </p:txBody>
      </p:sp>
      <p:sp>
        <p:nvSpPr>
          <p:cNvPr id="6" name="テキスト ボックス 5"/>
          <p:cNvSpPr txBox="1"/>
          <p:nvPr/>
        </p:nvSpPr>
        <p:spPr>
          <a:xfrm>
            <a:off x="0" y="4688175"/>
            <a:ext cx="9144000" cy="2169825"/>
          </a:xfrm>
          <a:prstGeom prst="rect">
            <a:avLst/>
          </a:prstGeom>
          <a:noFill/>
        </p:spPr>
        <p:txBody>
          <a:bodyPr wrap="square" rtlCol="0">
            <a:spAutoFit/>
          </a:bodyPr>
          <a:lstStyle/>
          <a:p>
            <a:r>
              <a:rPr lang="en-US" altLang="ja-JP" sz="1400" dirty="0" smtClean="0"/>
              <a:t>A. Eye-tracking </a:t>
            </a:r>
            <a:r>
              <a:rPr lang="en-US" altLang="ja-JP" sz="1400" dirty="0"/>
              <a:t>of an orangutan </a:t>
            </a:r>
            <a:r>
              <a:rPr lang="en-US" altLang="ja-JP" sz="1400" dirty="0" smtClean="0"/>
              <a:t>and B. a </a:t>
            </a:r>
            <a:r>
              <a:rPr lang="en-US" altLang="ja-JP" sz="1400" dirty="0" smtClean="0"/>
              <a:t>chimpanzee.</a:t>
            </a:r>
          </a:p>
          <a:p>
            <a:r>
              <a:rPr lang="en-US" altLang="ja-JP" sz="1400" dirty="0" smtClean="0"/>
              <a:t>C</a:t>
            </a:r>
            <a:r>
              <a:rPr lang="en-US" altLang="ja-JP" sz="1400" dirty="0"/>
              <a:t>. One scenario used in the false-belief </a:t>
            </a:r>
            <a:r>
              <a:rPr lang="en-US" altLang="ja-JP" sz="1400" dirty="0" smtClean="0"/>
              <a:t>test. </a:t>
            </a:r>
            <a:r>
              <a:rPr lang="en-US" altLang="ja-JP" sz="1400" dirty="0"/>
              <a:t>The human actor chased the ape-character with a large stick. The ape character hid in one of the two haystacks and then, while the human actor was away, moved from there</a:t>
            </a:r>
            <a:r>
              <a:rPr lang="en-US" altLang="ja-JP" sz="1400" dirty="0" smtClean="0"/>
              <a:t>.</a:t>
            </a:r>
          </a:p>
          <a:p>
            <a:r>
              <a:rPr lang="en-US" altLang="ja-JP" sz="1400" dirty="0" smtClean="0"/>
              <a:t>D</a:t>
            </a:r>
            <a:r>
              <a:rPr lang="en-US" altLang="ja-JP" sz="1400" dirty="0"/>
              <a:t>. The other scenario used in the </a:t>
            </a:r>
            <a:r>
              <a:rPr lang="en-US" altLang="ja-JP" sz="1400" dirty="0" smtClean="0"/>
              <a:t>test. </a:t>
            </a:r>
            <a:r>
              <a:rPr lang="en-US" altLang="ja-JP" sz="1400" dirty="0"/>
              <a:t>The human actor and the ape-character competed for an object. The ape character hid the object in one of two boxes and then, while the human actor was away, moved it from there while the human actor was </a:t>
            </a:r>
            <a:r>
              <a:rPr lang="en-US" altLang="ja-JP" sz="1400" dirty="0" smtClean="0"/>
              <a:t>away.</a:t>
            </a:r>
          </a:p>
          <a:p>
            <a:r>
              <a:rPr lang="en-US" altLang="ja-JP" sz="1400" dirty="0" smtClean="0"/>
              <a:t>The </a:t>
            </a:r>
            <a:r>
              <a:rPr lang="en-US" altLang="ja-JP" sz="1400" dirty="0"/>
              <a:t>red arrows indicate the container where the human actor falsely believed the object to </a:t>
            </a:r>
            <a:r>
              <a:rPr lang="en-US" altLang="ja-JP" sz="1400" dirty="0" smtClean="0"/>
              <a:t>be (C and D).</a:t>
            </a:r>
          </a:p>
          <a:p>
            <a:pPr>
              <a:spcBef>
                <a:spcPts val="600"/>
              </a:spcBef>
            </a:pPr>
            <a:r>
              <a:rPr lang="en-US" altLang="ja-JP" sz="1600" b="1" u="sng" dirty="0" smtClean="0"/>
              <a:t>Conclusion: Great </a:t>
            </a:r>
            <a:r>
              <a:rPr lang="en-US" altLang="ja-JP" sz="1600" b="1" u="sng" dirty="0"/>
              <a:t>apes anticipate that other individuals will act according to false </a:t>
            </a:r>
            <a:r>
              <a:rPr lang="en-US" altLang="ja-JP" sz="1600" b="1" u="sng" dirty="0" smtClean="0"/>
              <a:t>beliefs, as suggested by their anticipatory looks.</a:t>
            </a:r>
            <a:endParaRPr kumimoji="1" lang="ja-JP" altLang="en-US" sz="1600" b="1" u="sng" dirty="0"/>
          </a:p>
        </p:txBody>
      </p:sp>
    </p:spTree>
    <p:extLst>
      <p:ext uri="{BB962C8B-B14F-4D97-AF65-F5344CB8AC3E}">
        <p14:creationId xmlns:p14="http://schemas.microsoft.com/office/powerpoint/2010/main" val="169852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TotalTime>
  <Words>196</Words>
  <Application>Microsoft Office PowerPoint</Application>
  <PresentationFormat>画面に合わせる (4:3)</PresentationFormat>
  <Paragraphs>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Hirata</dc:creator>
  <cp:lastModifiedBy>Hirata</cp:lastModifiedBy>
  <cp:revision>3</cp:revision>
  <dcterms:created xsi:type="dcterms:W3CDTF">2017-04-04T06:42:34Z</dcterms:created>
  <dcterms:modified xsi:type="dcterms:W3CDTF">2017-04-04T06:51:56Z</dcterms:modified>
</cp:coreProperties>
</file>